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07" autoAdjust="0"/>
  </p:normalViewPr>
  <p:slideViewPr>
    <p:cSldViewPr snapToGrid="0">
      <p:cViewPr varScale="1">
        <p:scale>
          <a:sx n="82" d="100"/>
          <a:sy n="82" d="100"/>
        </p:scale>
        <p:origin x="89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16/01/1448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2954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44254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506962"/>
            <a:ext cx="10749516" cy="4934725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25 تیرماه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EB9BD-0BA0-41C4-3B3E-9DB7134D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53" y="1380147"/>
            <a:ext cx="11095891" cy="502065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</TotalTime>
  <Words>217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39</cp:revision>
  <dcterms:created xsi:type="dcterms:W3CDTF">2018-02-17T09:00:12Z</dcterms:created>
  <dcterms:modified xsi:type="dcterms:W3CDTF">2026-07-01T07:02:07Z</dcterms:modified>
</cp:coreProperties>
</file>