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3537" autoAdjust="0"/>
  </p:normalViewPr>
  <p:slideViewPr>
    <p:cSldViewPr snapToGrid="0">
      <p:cViewPr varScale="1">
        <p:scale>
          <a:sx n="31" d="100"/>
          <a:sy n="31" d="100"/>
        </p:scale>
        <p:origin x="1842" y="10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1404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36070" y="3332884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74222" y="4214385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270507" y="6535334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55020" y="657729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099364" y="7562642"/>
            <a:ext cx="926720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58795" y="3759052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17422" y="3340931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151407" y="4822593"/>
            <a:ext cx="643417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54777" y="922126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7999927" y="9285122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76733" y="10177176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981046" y="3814706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01944" y="3904270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3904" y="4885802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984466" y="912664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01944" y="9184376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52445" y="10293126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45926" y="13971002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676935" y="15456535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52445" y="15105634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667200" y="17856041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20114" y="6203882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6098" y="3358280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80570" y="8757940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6098" y="8788638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45989" y="13580825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554</TotalTime>
  <Words>367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64</cp:revision>
  <cp:lastPrinted>2015-05-08T18:45:21Z</cp:lastPrinted>
  <dcterms:created xsi:type="dcterms:W3CDTF">2015-05-08T18:10:50Z</dcterms:created>
  <dcterms:modified xsi:type="dcterms:W3CDTF">2026-07-01T07:04:49Z</dcterms:modified>
</cp:coreProperties>
</file>