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4434" autoAdjust="0"/>
  </p:normalViewPr>
  <p:slideViewPr>
    <p:cSldViewPr snapToGrid="0">
      <p:cViewPr varScale="1">
        <p:scale>
          <a:sx n="31" d="100"/>
          <a:sy n="31" d="100"/>
        </p:scale>
        <p:origin x="1956" y="114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07/01/2026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25191402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3393" y="18076758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4580" y="3626330"/>
            <a:ext cx="9076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84579" y="5140145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6027" y="10017052"/>
            <a:ext cx="8705088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7642" y="4223424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3556" y="4224994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548713" y="5434057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6773" y="9345263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4714" y="9509359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7007" y="10691637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7615" y="13478435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2844" y="14712910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3521" y="13515377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0357" y="9272969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1560" y="10781644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08117" y="13592969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5848" y="14756811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2551" y="9369420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3826" y="13618791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7018022" y="3681562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872122" y="7993713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35261" y="7336779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3191459" y="8008900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2290" y="3681562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2921" y="8699526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2824" y="12802434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7526" y="8699526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7526" y="12893072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353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58</cp:revision>
  <cp:lastPrinted>2015-05-08T18:45:21Z</cp:lastPrinted>
  <dcterms:created xsi:type="dcterms:W3CDTF">2015-05-08T18:10:50Z</dcterms:created>
  <dcterms:modified xsi:type="dcterms:W3CDTF">2026-07-01T07:04:25Z</dcterms:modified>
</cp:coreProperties>
</file>